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290" r:id="rId3"/>
    <p:sldId id="292" r:id="rId4"/>
    <p:sldId id="291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8" r:id="rId13"/>
    <p:sldId id="301" r:id="rId14"/>
    <p:sldId id="302" r:id="rId15"/>
    <p:sldId id="303" r:id="rId16"/>
    <p:sldId id="304" r:id="rId17"/>
    <p:sldId id="306" r:id="rId18"/>
    <p:sldId id="30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96E"/>
    <a:srgbClr val="FFF6CC"/>
    <a:srgbClr val="7FC8F5"/>
    <a:srgbClr val="00BAF2"/>
    <a:srgbClr val="8FF58F"/>
    <a:srgbClr val="FEFE9C"/>
    <a:srgbClr val="FFDEBA"/>
    <a:srgbClr val="FFDCEF"/>
    <a:srgbClr val="D4D4D4"/>
    <a:srgbClr val="C8A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7" autoAdjust="0"/>
    <p:restoredTop sz="96115"/>
  </p:normalViewPr>
  <p:slideViewPr>
    <p:cSldViewPr snapToGrid="0">
      <p:cViewPr varScale="1">
        <p:scale>
          <a:sx n="116" d="100"/>
          <a:sy n="116" d="100"/>
        </p:scale>
        <p:origin x="16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675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783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252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01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039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365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243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860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70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70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27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2B904-8E36-4488-8C2E-D2354FDF4E96}" type="datetimeFigureOut">
              <a:rPr lang="en-US" smtClean="0"/>
              <a:t>1/26/24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F845D-23E4-4716-A4A2-916D9E1EA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225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hyperlink" Target="https://streamable.com/ryxrc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085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59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83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875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419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931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451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5286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051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232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2098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919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515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1477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968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491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>
            <p:custDataLst>
              <p:tags r:id="rId1"/>
            </p:custDataLst>
          </p:nvPr>
        </p:nvSpPr>
        <p:spPr>
          <a:xfrm>
            <a:off x="350045" y="1982022"/>
            <a:ext cx="4665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APLRealTalk" panose="02000603000000000000" pitchFamily="2" charset="0"/>
                <a:ea typeface="APLRealTalk" panose="02000603000000000000" pitchFamily="2" charset="0"/>
                <a:hlinkClick r:id="rId4"/>
              </a:rPr>
              <a:t>https://streamable.com/ryxrc</a:t>
            </a:r>
            <a:r>
              <a:rPr lang="en-US" sz="2400" dirty="0">
                <a:latin typeface="APLRealTalk" panose="02000603000000000000" pitchFamily="2" charset="0"/>
                <a:ea typeface="APLRealTalk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169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3322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5066</TotalTime>
  <Words>7</Words>
  <Application>Microsoft Macintosh PowerPoint</Application>
  <PresentationFormat>On-screen Show (4:3)</PresentationFormat>
  <Paragraphs>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APLRealTalk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Laura Oathout</cp:lastModifiedBy>
  <cp:revision>61</cp:revision>
  <dcterms:created xsi:type="dcterms:W3CDTF">2018-10-12T18:14:09Z</dcterms:created>
  <dcterms:modified xsi:type="dcterms:W3CDTF">2024-01-26T16:06:29Z</dcterms:modified>
</cp:coreProperties>
</file>